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78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E5B548-24A5-6884-9EF5-962C49E365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65C9F46-5355-3D6A-1D22-17B6D56AE2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E3BD042-91DC-B45B-B580-8AE92C5D4A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E9F69-3637-41E0-A8AD-BCFC77485DA7}" type="datetimeFigureOut">
              <a:rPr lang="en-US" smtClean="0"/>
              <a:t>9/1/2023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7A65E01-5ED9-E32D-736F-634F4836E5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443B011-11DA-FB3E-87DB-8C33CA8BB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AFF3C-FC75-405C-989F-6D401D09FEE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0443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C24D468-D3EE-C4BA-F5F2-D9A647B403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81256DA-E3C4-231E-F77D-9F5EB60ECB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599E528-3D75-C056-750A-24C460C1B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E9F69-3637-41E0-A8AD-BCFC77485DA7}" type="datetimeFigureOut">
              <a:rPr lang="en-US" smtClean="0"/>
              <a:t>9/1/2023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477D37A-CEC0-FF64-A477-D413886FF2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E3FFA0B-3566-A4D9-1D64-F6C8B6E578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AFF3C-FC75-405C-989F-6D401D09FEE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53070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D44365-B0BC-CDF7-870C-EB4952AAF4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BD3313D-88E7-283C-CDD1-886448F855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D04CB6C-C17D-E8FE-E8FE-2BF1A6E306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E9F69-3637-41E0-A8AD-BCFC77485DA7}" type="datetimeFigureOut">
              <a:rPr lang="en-US" smtClean="0"/>
              <a:t>9/1/2023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2578FF3-BE8C-4A99-8BDA-5D62B3007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36351FA-31D6-8519-EF6B-2B5068316D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AFF3C-FC75-405C-989F-6D401D09FEE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1221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E91AF0-7AC5-C4B2-A1B3-B81D9C6E8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8827ACD-8B64-891B-7168-1CAEE38187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EB097BE-44F6-628F-4125-9FC5A9F2EB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DB280D1-A731-40C5-36F1-A021187B8F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E9F69-3637-41E0-A8AD-BCFC77485DA7}" type="datetimeFigureOut">
              <a:rPr lang="en-US" smtClean="0"/>
              <a:t>9/1/2023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ED9C6B7-FE94-7B82-EF07-A53F45548B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53C4EED-6783-6808-50F0-5D9DC1E954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AFF3C-FC75-405C-989F-6D401D09FEE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8353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087ED4A-A8CE-707C-F844-1F751AF4ED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83AA059-0F9B-7CF9-5141-55466E088C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D2241FC-FD74-5DD4-B43E-A6DF736B52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4629BD12-4719-E2DD-527B-12C9608201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C0406E20-B0D0-38C1-CA20-01B09C5D356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FB36431D-B8DE-6555-6074-46E0AD9BB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E9F69-3637-41E0-A8AD-BCFC77485DA7}" type="datetimeFigureOut">
              <a:rPr lang="en-US" smtClean="0"/>
              <a:t>9/1/2023</a:t>
            </a:fld>
            <a:endParaRPr lang="en-U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1176664-5BDC-8869-509B-6E3614ED0E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29AABF5B-FB56-1159-0AC0-B8B79B7B55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AFF3C-FC75-405C-989F-6D401D09FEE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5445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372E2B-1819-B7F8-628F-252B77877E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6BDE1F7C-E419-556D-D119-7B0326D296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E9F69-3637-41E0-A8AD-BCFC77485DA7}" type="datetimeFigureOut">
              <a:rPr lang="en-US" smtClean="0"/>
              <a:t>9/1/2023</a:t>
            </a:fld>
            <a:endParaRPr lang="en-U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032FAA7-C3D5-21DB-292E-E7268F19E0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DD79C18-2260-8445-2BC3-7FB36F715D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AFF3C-FC75-405C-989F-6D401D09FEE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5388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DC9D463-C38C-BAAB-0102-D728728187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E9F69-3637-41E0-A8AD-BCFC77485DA7}" type="datetimeFigureOut">
              <a:rPr lang="en-US" smtClean="0"/>
              <a:t>9/1/2023</a:t>
            </a:fld>
            <a:endParaRPr lang="en-U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85FC5B21-F3AE-7ADA-10D9-D9B6994F08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BA88382-A822-9DF7-C31B-0EB594FCF7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AFF3C-FC75-405C-989F-6D401D09FEE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7240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B8ACA8-98FB-CC27-E940-49DE9E40DE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BD414D6-F22E-82EB-AAC7-3B633F9721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31ECBDE-AE32-8416-8704-DF7E400DFE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4C8BC2C-22D8-A25E-9B12-0F92F1E27C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E9F69-3637-41E0-A8AD-BCFC77485DA7}" type="datetimeFigureOut">
              <a:rPr lang="en-US" smtClean="0"/>
              <a:t>9/1/2023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BE59341-E8B6-D554-BB46-03692FC0BA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11C6C70-BB2B-0FC4-0247-6ECF221237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AFF3C-FC75-405C-989F-6D401D09FEE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4527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57E730-AA17-535C-C43B-86B4049158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A23AF39-6FEC-AB9E-999A-C2B9291CA13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D2821D9-90D6-8CC8-320C-57D5BFD27C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85F155E-4EDF-E1E4-A4CB-D43A97192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E9F69-3637-41E0-A8AD-BCFC77485DA7}" type="datetimeFigureOut">
              <a:rPr lang="en-US" smtClean="0"/>
              <a:t>9/1/2023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64B6205-F2D4-D4C5-03DE-99EAB4792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8A73261-50DB-7F0A-69B3-C0961E34B7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AFF3C-FC75-405C-989F-6D401D09FEE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1040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CC05656-728A-DDAB-C41F-BD123FC3E8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D67DFAB-2B64-9E48-BAB0-4B5D2F1F69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4838707-F2AD-D0CB-2632-1DD23AC076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E9F69-3637-41E0-A8AD-BCFC77485DA7}" type="datetimeFigureOut">
              <a:rPr lang="en-US" smtClean="0"/>
              <a:t>9/1/2023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A8664E7-C07F-5C95-88D5-288D381E06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90D9C2C-1A88-BD2F-77D6-A0239F104E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AFF3C-FC75-405C-989F-6D401D09FEE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61383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FE886BE-D821-2F5D-F223-5D52899856B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557EEAE-DD6F-9EF9-8207-E891AE0137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2D9287B-7815-9D2E-A12E-429F1D61D2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E9F69-3637-41E0-A8AD-BCFC77485DA7}" type="datetimeFigureOut">
              <a:rPr lang="en-US" smtClean="0"/>
              <a:t>9/1/2023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904EEC3-B299-E1BC-1B1F-F9D8E83B5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81B6DCA-7727-F9D3-7A97-FBF6FFA0AA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AFF3C-FC75-405C-989F-6D401D09FEE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5461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9E7F70A5-40AB-3363-5306-F079816072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FD0E7AC-30D9-46E9-DB21-72DD3D2661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B28F850-105F-0917-C82B-DFED7BF457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EE9F69-3637-41E0-A8AD-BCFC77485DA7}" type="datetimeFigureOut">
              <a:rPr lang="en-US" smtClean="0"/>
              <a:t>9/1/2023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AE9079B-2610-06E3-D2A1-693A7A8A5B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5EF91D7-6581-FBC5-AF4B-8F7E0CCF2E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0AFF3C-FC75-405C-989F-6D401D09FEE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418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B02AA3D-95E9-1F09-E8C3-1508EB7D2EE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E087890-72C0-1EB5-75FF-29B0C0D19AD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FEFFFBB-5944-652E-AE11-391C7509B6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756"/>
            <a:ext cx="12191999" cy="6867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336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C92D5A-40AC-CCB2-3505-31E6EFA733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A24FF51-F6ED-DEDF-A4F7-2C57C5439C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111C043-0D6C-DD27-CF70-250FC51AF1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9551"/>
            <a:ext cx="12191999" cy="6897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4553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FAA8AC-FB77-6B4B-68DB-CAACC2C5E5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2539EC5-F635-0A76-EBF3-15FC40D726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209C77D9-2B2B-4AD5-DCD5-F1220CF235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323"/>
            <a:ext cx="12217571" cy="6843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0019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F5F263-D5ED-A1CD-51AA-C04253BAAE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5D80809-2416-86AC-C261-841EEBF287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2D0EE7E8-326F-6BBB-9A6B-23019E706A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620"/>
            <a:ext cx="12192000" cy="6842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8470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86C1CD-A5D8-3522-16C2-00F681A8B4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C2B3764-7EC6-8A29-A75F-ECE0EC0183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3B2FF6E-8051-2E87-21F2-2F52D00B0B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323"/>
            <a:ext cx="12192000" cy="6829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99985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8E1500B-94E8-1609-7641-8490DE5673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6F05501-0B65-E032-4A42-DED32FABA0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BE9AAAA-7840-2FCA-6636-87AC2F5638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684"/>
            <a:ext cx="12192000" cy="6844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06174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9773AD-9679-AD2C-67AC-99CE0EDF77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378A325-6621-8B1D-45ED-211AE1C098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4B34344-9BE5-AD85-C466-9A56F23C27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291"/>
            <a:ext cx="12191999" cy="6866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9364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A2CF2AE-731E-CA14-2726-2CC3CF3FD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958E244-C785-4A50-2A15-E65D119741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1392238-01B0-EA61-11BE-D0BD9D2EF1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3898"/>
            <a:ext cx="12192000" cy="6885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1745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6592F0-9807-E613-497B-098F7E57D2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9AA9EC6-F021-D2CC-91A5-31F42C239C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3E951A9D-80EA-FD65-A9BD-195876CD3D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1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7058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CF4E3F-F383-EED8-3803-A7870ED719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56065CE-1540-5F5C-DA27-358EA61644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801F0C05-7C4B-12A0-748D-AA5A66ED53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3898"/>
            <a:ext cx="12192000" cy="6885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0318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C959814-6308-5ED5-8F8B-C70B77FEA6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70C5CDD-01A3-3070-DCAB-6559363B86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3D837A5B-744D-EFA7-66EB-29ECD1EC61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652"/>
            <a:ext cx="12192000" cy="6871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69078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0</Words>
  <Application>Microsoft Office PowerPoint</Application>
  <PresentationFormat>Panorámica</PresentationFormat>
  <Paragraphs>0</Paragraphs>
  <Slides>11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OSCAR RIVERA</dc:creator>
  <cp:lastModifiedBy>OSCAR RIVERA</cp:lastModifiedBy>
  <cp:revision>1</cp:revision>
  <dcterms:created xsi:type="dcterms:W3CDTF">2023-09-01T16:02:53Z</dcterms:created>
  <dcterms:modified xsi:type="dcterms:W3CDTF">2023-09-01T16:09:42Z</dcterms:modified>
</cp:coreProperties>
</file>